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1" r:id="rId4"/>
    <p:sldId id="258" r:id="rId5"/>
    <p:sldId id="263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3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28/03/2014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28/03/2014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28/03/2014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28/03/2014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28/03/2014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28/03/2014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28/03/2014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28/03/2014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28/03/2014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28/03/2014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28/03/2014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28/03/2014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6965245" cy="967331"/>
          </a:xfrm>
        </p:spPr>
        <p:txBody>
          <a:bodyPr/>
          <a:lstStyle/>
          <a:p>
            <a:r>
              <a:rPr lang="en-AU" dirty="0" smtClean="0"/>
              <a:t>Our GCCC Sponsor Child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772816"/>
            <a:ext cx="5760640" cy="431948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Give from your abundance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713" y="2119313"/>
            <a:ext cx="4805937" cy="3603625"/>
          </a:xfr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How have you helped this week?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556792"/>
            <a:ext cx="5904656" cy="4427475"/>
          </a:xfr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Lawrence’s life!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916832"/>
            <a:ext cx="5544616" cy="4157507"/>
          </a:xfrm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23186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Together we can help!</a:t>
            </a:r>
            <a:endParaRPr lang="en-AU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26709"/>
            <a:ext cx="7578280" cy="4685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/>
          <a:lstStyle/>
          <a:p>
            <a:r>
              <a:rPr lang="en-AU" dirty="0" smtClean="0"/>
              <a:t>Lawrence appreciates you!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700808"/>
            <a:ext cx="6048672" cy="4535462"/>
          </a:xfrm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5976664" cy="4481469"/>
          </a:xfrm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24</TotalTime>
  <Words>39</Words>
  <Application>Microsoft Macintosh PowerPoint</Application>
  <PresentationFormat>On-screen Show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Pushpin</vt:lpstr>
      <vt:lpstr>Our GCCC Sponsor Child</vt:lpstr>
      <vt:lpstr>Give from your abundance</vt:lpstr>
      <vt:lpstr>How have you helped this week?</vt:lpstr>
      <vt:lpstr>You are making a difference in Lawrence’s life!</vt:lpstr>
      <vt:lpstr>Together we can help!</vt:lpstr>
      <vt:lpstr>Lawrence appreciates you!</vt:lpstr>
      <vt:lpstr>Pray for Lawrence this week!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4</cp:revision>
  <dcterms:created xsi:type="dcterms:W3CDTF">2014-03-23T21:36:37Z</dcterms:created>
  <dcterms:modified xsi:type="dcterms:W3CDTF">2014-03-28T06:04:54Z</dcterms:modified>
</cp:coreProperties>
</file>